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8B6BFD-26BD-4033-9829-C918861EB012}" v="4" dt="2022-07-28T16:22:07.3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7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utik Patel" userId="cd349d24-3fac-41f9-ab4e-ec5872c0ef6c" providerId="ADAL" clId="{098B6BFD-26BD-4033-9829-C918861EB012}"/>
    <pc:docChg chg="modSld">
      <pc:chgData name="Krutik Patel" userId="cd349d24-3fac-41f9-ab4e-ec5872c0ef6c" providerId="ADAL" clId="{098B6BFD-26BD-4033-9829-C918861EB012}" dt="2022-07-28T16:22:48.606" v="65" actId="1035"/>
      <pc:docMkLst>
        <pc:docMk/>
      </pc:docMkLst>
      <pc:sldChg chg="addSp modSp mod">
        <pc:chgData name="Krutik Patel" userId="cd349d24-3fac-41f9-ab4e-ec5872c0ef6c" providerId="ADAL" clId="{098B6BFD-26BD-4033-9829-C918861EB012}" dt="2022-07-28T16:22:48.606" v="65" actId="1035"/>
        <pc:sldMkLst>
          <pc:docMk/>
          <pc:sldMk cId="1861750612" sldId="256"/>
        </pc:sldMkLst>
        <pc:picChg chg="mod">
          <ac:chgData name="Krutik Patel" userId="cd349d24-3fac-41f9-ab4e-ec5872c0ef6c" providerId="ADAL" clId="{098B6BFD-26BD-4033-9829-C918861EB012}" dt="2022-07-26T16:00:20.224" v="9" actId="1076"/>
          <ac:picMkLst>
            <pc:docMk/>
            <pc:sldMk cId="1861750612" sldId="256"/>
            <ac:picMk id="5" creationId="{676F823F-B86E-4276-8AB6-4F14D1F2337F}"/>
          </ac:picMkLst>
        </pc:picChg>
        <pc:picChg chg="mod">
          <ac:chgData name="Krutik Patel" userId="cd349d24-3fac-41f9-ab4e-ec5872c0ef6c" providerId="ADAL" clId="{098B6BFD-26BD-4033-9829-C918861EB012}" dt="2022-07-26T16:00:46.008" v="16" actId="14100"/>
          <ac:picMkLst>
            <pc:docMk/>
            <pc:sldMk cId="1861750612" sldId="256"/>
            <ac:picMk id="7" creationId="{2923150D-2B4F-4FA2-A89C-59A5293ADF17}"/>
          </ac:picMkLst>
        </pc:picChg>
        <pc:picChg chg="add mod modCrop">
          <ac:chgData name="Krutik Patel" userId="cd349d24-3fac-41f9-ab4e-ec5872c0ef6c" providerId="ADAL" clId="{098B6BFD-26BD-4033-9829-C918861EB012}" dt="2022-07-28T16:22:48.606" v="65" actId="1035"/>
          <ac:picMkLst>
            <pc:docMk/>
            <pc:sldMk cId="1861750612" sldId="256"/>
            <ac:picMk id="9" creationId="{198EF90E-8F03-4AAB-AE90-4A694DCB75C1}"/>
          </ac:picMkLst>
        </pc:picChg>
        <pc:picChg chg="add mod modCrop">
          <ac:chgData name="Krutik Patel" userId="cd349d24-3fac-41f9-ab4e-ec5872c0ef6c" providerId="ADAL" clId="{098B6BFD-26BD-4033-9829-C918861EB012}" dt="2022-07-28T16:22:48.606" v="65" actId="1035"/>
          <ac:picMkLst>
            <pc:docMk/>
            <pc:sldMk cId="1861750612" sldId="256"/>
            <ac:picMk id="10" creationId="{42F1D332-F04C-489A-AB3C-8248A4BD17E7}"/>
          </ac:picMkLst>
        </pc:picChg>
        <pc:picChg chg="mod modCrop">
          <ac:chgData name="Krutik Patel" userId="cd349d24-3fac-41f9-ab4e-ec5872c0ef6c" providerId="ADAL" clId="{098B6BFD-26BD-4033-9829-C918861EB012}" dt="2022-07-28T16:22:48.606" v="65" actId="1035"/>
          <ac:picMkLst>
            <pc:docMk/>
            <pc:sldMk cId="1861750612" sldId="256"/>
            <ac:picMk id="11" creationId="{197B578D-13B2-4D99-A6A8-582340EFEC87}"/>
          </ac:picMkLst>
        </pc:picChg>
        <pc:picChg chg="mod">
          <ac:chgData name="Krutik Patel" userId="cd349d24-3fac-41f9-ab4e-ec5872c0ef6c" providerId="ADAL" clId="{098B6BFD-26BD-4033-9829-C918861EB012}" dt="2022-07-26T16:01:29.512" v="22" actId="14100"/>
          <ac:picMkLst>
            <pc:docMk/>
            <pc:sldMk cId="1861750612" sldId="256"/>
            <ac:picMk id="15" creationId="{DB786793-DDA2-4BEF-B9D9-1BEE11DC20E1}"/>
          </ac:picMkLst>
        </pc:picChg>
        <pc:picChg chg="mod modCrop">
          <ac:chgData name="Krutik Patel" userId="cd349d24-3fac-41f9-ab4e-ec5872c0ef6c" providerId="ADAL" clId="{098B6BFD-26BD-4033-9829-C918861EB012}" dt="2022-07-26T16:02:10.384" v="30" actId="14100"/>
          <ac:picMkLst>
            <pc:docMk/>
            <pc:sldMk cId="1861750612" sldId="256"/>
            <ac:picMk id="17" creationId="{661CEB06-5B15-413F-806C-63F487048D69}"/>
          </ac:picMkLst>
        </pc:picChg>
        <pc:picChg chg="mod">
          <ac:chgData name="Krutik Patel" userId="cd349d24-3fac-41f9-ab4e-ec5872c0ef6c" providerId="ADAL" clId="{098B6BFD-26BD-4033-9829-C918861EB012}" dt="2022-07-26T16:02:14.008" v="31" actId="14100"/>
          <ac:picMkLst>
            <pc:docMk/>
            <pc:sldMk cId="1861750612" sldId="256"/>
            <ac:picMk id="19" creationId="{AEC30417-BB2F-4A6B-AD6F-0DDE174A6976}"/>
          </ac:picMkLst>
        </pc:picChg>
        <pc:picChg chg="mod modCrop">
          <ac:chgData name="Krutik Patel" userId="cd349d24-3fac-41f9-ab4e-ec5872c0ef6c" providerId="ADAL" clId="{098B6BFD-26BD-4033-9829-C918861EB012}" dt="2022-07-26T16:02:20.328" v="32" actId="14100"/>
          <ac:picMkLst>
            <pc:docMk/>
            <pc:sldMk cId="1861750612" sldId="256"/>
            <ac:picMk id="21" creationId="{EF34CFF5-7620-4C16-BF99-B69D5627678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B7F05-06CC-4160-81F4-26A139DEE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05F8FF-5021-431E-8331-95F126E62B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FA161-91C4-4216-ABEC-891F5729A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E7F9F-F9A6-48E5-8027-B52819C28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3FAB5-F8FF-4E9E-99A9-ACB08F2CE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294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93E8B-DB83-42ED-A4F8-4EBBFBE21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3FA54-01BD-4D86-896B-22B920521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3622D-B226-49CA-8770-67C03CD57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2214B-D864-4D9A-B607-8599F8F95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E3E3C-D3AA-432E-A502-90F60B7D6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038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55ACD-3C71-4563-8775-0FEACC79F5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38014-7029-4A81-A103-20C7DC7C15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F71DF-E27B-4710-9924-637A2925B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FFA7E-DDAF-4DEF-8EA9-A46D64E10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0AA0C-D28D-4D48-9B8E-1F78D1E3A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7169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63E93-D10E-4203-9666-051BAB021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D70D7-5A83-4E7D-AAD6-83DE92A99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A091D-3D96-4B82-B03B-35AAF1B58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4F254-3471-470B-8614-D2CE25ECF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017E8-2434-40C2-A904-2C3ECE969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147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ED0C2-F027-43A9-BE8E-8D60387BD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80D1A-F526-43D6-96CD-6FE92D051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4C46E-6201-4A37-A28C-F9143F6A4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F258F-D57F-4595-A083-B1089B365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E159C-FE47-4C0F-AE87-6A336B08C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4802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75554-A03B-42FD-9838-FAC9FE727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B6CA8-8A21-4CE6-9DF5-D92E04EEA4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9DC9CC-AC82-4C27-A681-62B81553E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62466-A5C2-4264-8BC9-4126C2524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3AA31-F091-4E49-B3EB-F0BDA27BA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77EAA-3EF6-447D-999A-601A8DA8D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0040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434D4-3851-4773-BACB-06C705E40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F7BB7-62B8-4721-983A-731FA0D7A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79152-1745-42C4-A2BA-142C6B2FF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D2C0F6-74A1-439F-8C54-D43E3BCE83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99C4FD-31D3-4136-954F-39BD3C0D9C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61DA2A-29AA-4936-BA04-AF2EA55FD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B47785-F1C0-4737-BA8C-0429F48CF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4B44B9-9BAE-46BF-9D3B-52699E0EA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004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9897F-5990-4B88-BBDB-AC146F228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FCBE3C-9134-47C1-9B98-CD7A56EB2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3D535-D11C-4BC7-B27E-073113B0E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80179B-FBC8-4A70-B514-A3B122408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8040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FE54B3-D974-4202-AA32-716FAFB91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FBDCA8-5B8B-408A-A8C9-0B1977946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4A3FFD-0BDB-40ED-A92A-3D85FDB34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9363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40370-85FD-440F-97AB-1913F9E9B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D9E00-788D-4B75-BF51-89923F862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C3A29-6DA3-4FF2-9F93-464FBA98F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888BED-F93C-4EF6-9644-E639433C6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3170C7-6D04-468A-83A8-292A35EF3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E1B66-35B9-4DAE-BE71-B3ED3A670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563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C070C-FA44-445D-9DEC-97AA0E756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AD9D8-E907-4BE1-8804-3938454EBA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58AAAB-4FCA-498C-BF9C-2021787FF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F7F7C-BA4C-43C9-987F-5DD8AADD3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91384-7F64-48D3-AC68-A2C389114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C8EA9-36CA-4889-A494-B01ACA28A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164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B34CB0-C8F1-4D1D-A3DA-12AAFC891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A0C5F-2B6A-4E94-BF03-0998E6DC9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5B3D8-8757-4377-BFF2-F504BBD706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C368F5-2D62-4FF5-8D6B-AAF7A3943957}" type="datetimeFigureOut">
              <a:rPr lang="en-GB" smtClean="0"/>
              <a:t>28/07/2022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BC605-B7E4-470B-B584-DA7C018D3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60DC2-F68D-4956-A020-D687CB4A2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87A23-0228-4C65-AD1E-769E2C2D86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64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6F823F-B86E-4276-8AB6-4F14D1F233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627"/>
          <a:stretch/>
        </p:blipFill>
        <p:spPr>
          <a:xfrm>
            <a:off x="35762" y="0"/>
            <a:ext cx="6096000" cy="2905125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2923150D-2B4F-4FA2-A89C-59A5293ADF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" b="19627"/>
          <a:stretch/>
        </p:blipFill>
        <p:spPr>
          <a:xfrm>
            <a:off x="6131761" y="-1"/>
            <a:ext cx="6024477" cy="2905125"/>
          </a:xfrm>
          <a:prstGeom prst="rect">
            <a:avLst/>
          </a:prstGeom>
        </p:spPr>
      </p:pic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197B578D-13B2-4D99-A6A8-582340EFE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5" t="92917" r="8170" b="1777"/>
          <a:stretch/>
        </p:blipFill>
        <p:spPr>
          <a:xfrm>
            <a:off x="1666875" y="5566589"/>
            <a:ext cx="8858250" cy="348178"/>
          </a:xfrm>
          <a:prstGeom prst="rect">
            <a:avLst/>
          </a:prstGeom>
        </p:spPr>
      </p:pic>
      <p:pic>
        <p:nvPicPr>
          <p:cNvPr id="15" name="Picture 14" descr="Chart, scatter chart&#10;&#10;Description automatically generated">
            <a:extLst>
              <a:ext uri="{FF2B5EF4-FFF2-40B4-BE49-F238E27FC236}">
                <a16:creationId xmlns:a16="http://schemas.microsoft.com/office/drawing/2014/main" id="{DB786793-DDA2-4BEF-B9D9-1BEE11DC20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8" b="20844"/>
          <a:stretch/>
        </p:blipFill>
        <p:spPr>
          <a:xfrm>
            <a:off x="0" y="2972969"/>
            <a:ext cx="3067093" cy="206642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61CEB06-5B15-413F-806C-63F487048D6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" t="-334" b="18966"/>
          <a:stretch/>
        </p:blipFill>
        <p:spPr>
          <a:xfrm>
            <a:off x="3067093" y="2972970"/>
            <a:ext cx="3067092" cy="2134263"/>
          </a:xfrm>
          <a:prstGeom prst="rect">
            <a:avLst/>
          </a:prstGeom>
        </p:spPr>
      </p:pic>
      <p:pic>
        <p:nvPicPr>
          <p:cNvPr id="19" name="Picture 18" descr="Chart, scatter chart&#10;&#10;Description automatically generated">
            <a:extLst>
              <a:ext uri="{FF2B5EF4-FFF2-40B4-BE49-F238E27FC236}">
                <a16:creationId xmlns:a16="http://schemas.microsoft.com/office/drawing/2014/main" id="{AEC30417-BB2F-4A6B-AD6F-0DDE174A697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1" b="20162"/>
          <a:stretch/>
        </p:blipFill>
        <p:spPr>
          <a:xfrm>
            <a:off x="6131761" y="2972968"/>
            <a:ext cx="3067092" cy="213426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F34CFF5-7620-4C16-BF99-B69D5627678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1" t="172" r="1" b="18461"/>
          <a:stretch/>
        </p:blipFill>
        <p:spPr>
          <a:xfrm>
            <a:off x="9124908" y="2972968"/>
            <a:ext cx="3067092" cy="2134262"/>
          </a:xfrm>
          <a:prstGeom prst="rect">
            <a:avLst/>
          </a:prstGeom>
        </p:spPr>
      </p:pic>
      <p:pic>
        <p:nvPicPr>
          <p:cNvPr id="9" name="Picture 8" descr="Chart, scatter chart&#10;&#10;Description automatically generated">
            <a:extLst>
              <a:ext uri="{FF2B5EF4-FFF2-40B4-BE49-F238E27FC236}">
                <a16:creationId xmlns:a16="http://schemas.microsoft.com/office/drawing/2014/main" id="{198EF90E-8F03-4AAB-AE90-4A694DCB75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5" t="86211" r="8170" b="8014"/>
          <a:stretch/>
        </p:blipFill>
        <p:spPr>
          <a:xfrm>
            <a:off x="1666875" y="5186321"/>
            <a:ext cx="8858250" cy="348179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42F1D332-F04C-489A-AB3C-8248A4BD17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5" t="81209" r="8170" b="13485"/>
          <a:stretch/>
        </p:blipFill>
        <p:spPr>
          <a:xfrm>
            <a:off x="1666875" y="5914767"/>
            <a:ext cx="8858250" cy="34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750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Krutik Patel</dc:creator>
  <cp:lastModifiedBy>Krutik Patel</cp:lastModifiedBy>
  <cp:revision>1</cp:revision>
  <dcterms:created xsi:type="dcterms:W3CDTF">2022-07-26T15:24:08Z</dcterms:created>
  <dcterms:modified xsi:type="dcterms:W3CDTF">2022-07-28T16:22:57Z</dcterms:modified>
</cp:coreProperties>
</file>

<file path=docProps/thumbnail.jpeg>
</file>